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>
        <p:scale>
          <a:sx n="55" d="100"/>
          <a:sy n="55" d="100"/>
        </p:scale>
        <p:origin x="-1806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BD-2EF1-4934-8262-57E9C184291C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0D29-A9C9-4721-B2BF-4DFC77A1B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BD-2EF1-4934-8262-57E9C184291C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0D29-A9C9-4721-B2BF-4DFC77A1B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BD-2EF1-4934-8262-57E9C184291C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0D29-A9C9-4721-B2BF-4DFC77A1B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BD-2EF1-4934-8262-57E9C184291C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0D29-A9C9-4721-B2BF-4DFC77A1B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BD-2EF1-4934-8262-57E9C184291C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0D29-A9C9-4721-B2BF-4DFC77A1B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BD-2EF1-4934-8262-57E9C184291C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0D29-A9C9-4721-B2BF-4DFC77A1B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BD-2EF1-4934-8262-57E9C184291C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0D29-A9C9-4721-B2BF-4DFC77A1B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BD-2EF1-4934-8262-57E9C184291C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0D29-A9C9-4721-B2BF-4DFC77A1B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BD-2EF1-4934-8262-57E9C184291C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0D29-A9C9-4721-B2BF-4DFC77A1B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BD-2EF1-4934-8262-57E9C184291C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0D29-A9C9-4721-B2BF-4DFC77A1B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BD-2EF1-4934-8262-57E9C184291C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440D29-A9C9-4721-B2BF-4DFC77A1B7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6FC9BD-2EF1-4934-8262-57E9C184291C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440D29-A9C9-4721-B2BF-4DFC77A1B7C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5000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Music\&#1040;&#1102;&#1088;&#1074;&#1077;&#1076;&#1080;&#1095;&#1077;&#1089;&#1082;&#1072;&#1103;%20&#1084;&#1091;&#1079;&#1099;&#1082;&#1072;\&#1050;&#1088;&#1072;&#1089;&#1080;&#1074;&#1072;&#1103;%20&#1080;%20&#1085;&#1077;&#1084;&#1085;&#1086;&#1075;&#1086;%20&#1075;&#1088;&#1091;&#1089;&#1090;&#1085;&#1072;&#1103;%20&#1084;&#1077;&#1083;&#1086;&#1076;&#1080;&#1103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love-911.ru/zhenskij-razdel/gotovim-doma/kulinarnye-reczepty/prazdnichnye-blyuda/679-kulich-pasxalnyj-s-czukatami-i-izyumom.html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love-911.ru/zhenskij-razdel/gotovim-doma/kulinarnye-reczepty/prazdnichnye-blyuda/682-kulich-k-pasxe.html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ove-911.ru/zhenskij-razdel/gotovim-doma/kulinarnye-reczepty/prazdnichnye-blyuda/683-zavarnaya-tvorozhnaya-pasxa.html" TargetMode="External"/><Relationship Id="rId2" Type="http://schemas.openxmlformats.org/officeDocument/2006/relationships/hyperlink" Target="http://love-911.ru/zhenskij-razdel/gotovim-doma/kulinarnye-reczepty/prazdnichnye-blyuda/685-kak-krasit-yajcza-na-pasxu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ove-911.ru/zhenskij-razdel/gotovim-doma/kulinarnye-reczepty/prazdnichnye-blyuda/681-kulich-qpasxalnyj-venokq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love-911.ru/zhenskij-razdel/gotovim-doma/kulinarnye-reczepty/prazdnichnye-blyuda/685-kak-krasit-yajcza-na-pasxu.htm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Рассказ детям                           «СВЕТЛЫЙ ПРАЗДНИК ПАСХИ»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725144"/>
            <a:ext cx="7855024" cy="17281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Составитель: </a:t>
            </a:r>
          </a:p>
          <a:p>
            <a:r>
              <a:rPr lang="ru-RU" dirty="0" smtClean="0"/>
              <a:t>Никифорова Л.А.</a:t>
            </a:r>
            <a:endParaRPr lang="ru-RU" dirty="0" smtClean="0"/>
          </a:p>
          <a:p>
            <a:r>
              <a:rPr lang="ru-RU" dirty="0" smtClean="0"/>
              <a:t>Воспитатель </a:t>
            </a:r>
            <a:r>
              <a:rPr lang="en-US" dirty="0" smtClean="0"/>
              <a:t>I </a:t>
            </a:r>
            <a:r>
              <a:rPr lang="ru-RU" dirty="0" smtClean="0"/>
              <a:t>категории</a:t>
            </a:r>
          </a:p>
          <a:p>
            <a:r>
              <a:rPr lang="ru-RU" dirty="0" smtClean="0"/>
              <a:t>МБДОУ Аннинский </a:t>
            </a:r>
            <a:r>
              <a:rPr lang="ru-RU" dirty="0" err="1" smtClean="0"/>
              <a:t>д</a:t>
            </a:r>
            <a:r>
              <a:rPr lang="ru-RU" dirty="0" smtClean="0"/>
              <a:t>/с ОРВ «Росток»</a:t>
            </a:r>
            <a:endParaRPr lang="ru-RU" dirty="0" smtClean="0"/>
          </a:p>
        </p:txBody>
      </p:sp>
      <p:pic>
        <p:nvPicPr>
          <p:cNvPr id="4" name="Красивая и немного грустная мелод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audio>
              <p:cMediaNode numSld="15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Символы Пасхи.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hlinkClick r:id="rId2" tooltip="Кулич пасхальный с цукатами и изюмом "/>
              </a:rPr>
              <a:t>Символ – кулич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Куличи пекут на Пасху, потому что всегда хлеб считался самым главным блюдом на столе. Поэтому, с момента как Иисус Христос воскрес, ему на стол подавали специальный хлеб.</a:t>
            </a:r>
            <a:br>
              <a:rPr lang="ru-RU" dirty="0" smtClean="0"/>
            </a:br>
            <a:r>
              <a:rPr lang="ru-RU" dirty="0" smtClean="0"/>
              <a:t>В наше время этот хлеб называется куличом. И его всегда пекут на Пасху, чтобы он был на столе.</a:t>
            </a:r>
            <a:endParaRPr lang="ru-RU" dirty="0"/>
          </a:p>
        </p:txBody>
      </p:sp>
      <p:pic>
        <p:nvPicPr>
          <p:cNvPr id="5" name="Содержимое 4" descr="408e_thumb_medium200_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4739" y="2132856"/>
            <a:ext cx="4480498" cy="4032448"/>
          </a:xfr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Символы Пасхи.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hlinkClick r:id="rId2" tooltip="Царская творожная пасха"/>
              </a:rPr>
              <a:t>Символ - творожная пасха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Также подавалась на стол, её помещали в специальную деревянную посуду – пасочницу. Наверху пасочницы должны быть буквы ХВ (Христос воскрес), а по бокам - изображения креста, копья и трости, также ростков и цветов, символизирующих страдания и воскресение Иисуса Христа.</a:t>
            </a:r>
            <a:endParaRPr lang="ru-RU" dirty="0"/>
          </a:p>
        </p:txBody>
      </p:sp>
      <p:pic>
        <p:nvPicPr>
          <p:cNvPr id="5" name="Содержимое 4" descr="409e_thumb_medium200_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7565" y="2492896"/>
            <a:ext cx="4766727" cy="3384376"/>
          </a:xfr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Как празднуют Пасху?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291264" cy="453325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Самое главное событие этого светлого праздника - посещение торжественной церковной службы и освящение куличей, яиц, вина и др. пасхальной еды.</a:t>
            </a:r>
          </a:p>
          <a:p>
            <a:pPr>
              <a:buNone/>
            </a:pPr>
            <a:r>
              <a:rPr lang="ru-RU" dirty="0" smtClean="0"/>
              <a:t>Еду можно освятить и накануне праздника - в субботу. Что большинство и делает. Обычай освящать пасхальную еду в храме очень красивый. Такой поход объединяет детей и взрослых.</a:t>
            </a:r>
          </a:p>
          <a:p>
            <a:pPr>
              <a:buNone/>
            </a:pPr>
            <a:r>
              <a:rPr lang="ru-RU" dirty="0" smtClean="0"/>
              <a:t>Но в сам праздник обязательно надо сходить в храм: поставить свечку, подать нищим монетку </a:t>
            </a:r>
          </a:p>
          <a:p>
            <a:pPr>
              <a:buNone/>
            </a:pPr>
            <a:r>
              <a:rPr lang="ru-RU" dirty="0" smtClean="0"/>
              <a:t>или кулич. А по возвращении из </a:t>
            </a:r>
          </a:p>
          <a:p>
            <a:pPr>
              <a:buNone/>
            </a:pPr>
            <a:r>
              <a:rPr lang="ru-RU" dirty="0" smtClean="0"/>
              <a:t>храма самое время накрыть</a:t>
            </a:r>
          </a:p>
          <a:p>
            <a:pPr>
              <a:buNone/>
            </a:pPr>
            <a:r>
              <a:rPr lang="ru-RU" dirty="0" smtClean="0"/>
              <a:t> праздничный стол, украсить его </a:t>
            </a:r>
          </a:p>
          <a:p>
            <a:pPr>
              <a:buNone/>
            </a:pPr>
            <a:r>
              <a:rPr lang="ru-RU" dirty="0" smtClean="0"/>
              <a:t>поделками, позвать близких в </a:t>
            </a:r>
          </a:p>
          <a:p>
            <a:pPr>
              <a:buNone/>
            </a:pPr>
            <a:r>
              <a:rPr lang="ru-RU" dirty="0" smtClean="0"/>
              <a:t>гости (бабушек, дедушек). И тогда</a:t>
            </a:r>
          </a:p>
          <a:p>
            <a:pPr>
              <a:buNone/>
            </a:pPr>
            <a:r>
              <a:rPr lang="ru-RU" dirty="0" smtClean="0"/>
              <a:t> можно  поиграть в веселые </a:t>
            </a:r>
          </a:p>
          <a:p>
            <a:pPr>
              <a:buNone/>
            </a:pPr>
            <a:r>
              <a:rPr lang="ru-RU" smtClean="0"/>
              <a:t>пасхальные </a:t>
            </a:r>
            <a:r>
              <a:rPr lang="ru-RU" dirty="0" smtClean="0"/>
              <a:t>игры. </a:t>
            </a:r>
          </a:p>
          <a:p>
            <a:endParaRPr lang="ru-RU" dirty="0"/>
          </a:p>
        </p:txBody>
      </p:sp>
      <p:pic>
        <p:nvPicPr>
          <p:cNvPr id="5" name="Содержимое 4" descr="0db0cf88-cce5-4587-9d2f-31f7716e992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717706"/>
            <a:ext cx="4254624" cy="2823162"/>
          </a:xfr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Пасхальные игры.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Поиск пасхальных яиц и сюрпризов </a:t>
            </a:r>
          </a:p>
          <a:p>
            <a:pPr>
              <a:buNone/>
            </a:pPr>
            <a:r>
              <a:rPr lang="ru-RU" dirty="0" smtClean="0"/>
              <a:t>-Взрослый заранее прячет в помещении или на дачном участке пасхальные яйца и призы, а дети должны будут их найти. Найденные сюрпризы дети забирают себе.  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news_83207_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78259" y="2132856"/>
            <a:ext cx="4578284" cy="3433713"/>
          </a:xfr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Пасхальные игры.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ru-RU" dirty="0" smtClean="0"/>
              <a:t>Традиционная пасхальная игра на Руси </a:t>
            </a:r>
            <a:r>
              <a:rPr lang="ru-RU" dirty="0" smtClean="0">
                <a:solidFill>
                  <a:srgbClr val="FFFF00"/>
                </a:solidFill>
              </a:rPr>
              <a:t>- катание яиц</a:t>
            </a:r>
            <a:r>
              <a:rPr lang="ru-RU" dirty="0" smtClean="0"/>
              <a:t>. </a:t>
            </a:r>
          </a:p>
          <a:p>
            <a:pPr>
              <a:buFontTx/>
              <a:buChar char="-"/>
            </a:pPr>
            <a:r>
              <a:rPr lang="ru-RU" dirty="0" smtClean="0"/>
              <a:t>Для этих целей взрослые мастерили детям горку с бортиками, по которой можно было скатывать яйца. Вокруг нее на ровной поверхности раскладывали небольшие сувенирчики и крашеные яйца. Играющие дети подходили по очереди к горке и скатывали каждый свое яйцо. Выигрышем становился тот предмет, которого яйцо коснулось. Траектория яиц задается поворотом горки.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news_83207_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7032" y="2636912"/>
            <a:ext cx="4342922" cy="3315097"/>
          </a:xfr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Пасхальные игры.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Издавна существует традиция "</a:t>
            </a:r>
            <a:r>
              <a:rPr lang="ru-RU" dirty="0" smtClean="0">
                <a:solidFill>
                  <a:srgbClr val="FFFF00"/>
                </a:solidFill>
              </a:rPr>
              <a:t>чокаться" друг с другом яйцами</a:t>
            </a:r>
            <a:r>
              <a:rPr lang="ru-RU" dirty="0" smtClean="0"/>
              <a:t>. Яйцо берут в руки тупым либо острым концом от себя и ударяют им об яйцо соперника. Выиграет тот, чье яйцо останется целым. Победитель забирает себе яйцо проигравшего. </a:t>
            </a:r>
            <a:endParaRPr lang="ru-RU" dirty="0"/>
          </a:p>
        </p:txBody>
      </p:sp>
      <p:pic>
        <p:nvPicPr>
          <p:cNvPr id="5" name="Содержимое 4" descr="news_83207_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916832"/>
            <a:ext cx="3600400" cy="4500500"/>
          </a:xfr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Вступление: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- Ты знаешь, что скоро наступит праздник, на который мы будем </a:t>
            </a:r>
            <a:r>
              <a:rPr lang="ru-RU" dirty="0" smtClean="0">
                <a:hlinkClick r:id="rId2" tooltip="Как красить яйца на Пасху"/>
              </a:rPr>
              <a:t>красить яйца</a:t>
            </a:r>
            <a:r>
              <a:rPr lang="ru-RU" dirty="0" smtClean="0"/>
              <a:t>, </a:t>
            </a:r>
            <a:r>
              <a:rPr lang="ru-RU" dirty="0" smtClean="0">
                <a:hlinkClick r:id="rId3" tooltip="Заварная творожная пасха"/>
              </a:rPr>
              <a:t>делать творожную пасху</a:t>
            </a:r>
            <a:r>
              <a:rPr lang="ru-RU" dirty="0" smtClean="0"/>
              <a:t> и </a:t>
            </a:r>
            <a:r>
              <a:rPr lang="ru-RU" dirty="0" smtClean="0">
                <a:hlinkClick r:id="rId4" tooltip="Кулич &quot;Пасхальный венок&quot;"/>
              </a:rPr>
              <a:t>печь куличи</a:t>
            </a:r>
            <a:r>
              <a:rPr lang="ru-RU" dirty="0" smtClean="0"/>
              <a:t>. Знаешь, как этот праздник называется? – Пасха.</a:t>
            </a:r>
          </a:p>
          <a:p>
            <a:r>
              <a:rPr lang="ru-RU" dirty="0" smtClean="0"/>
              <a:t>А как Пасха по-другому называется, знаешь? - Воскресение Христа.</a:t>
            </a:r>
          </a:p>
          <a:p>
            <a:r>
              <a:rPr lang="ru-RU" dirty="0" smtClean="0"/>
              <a:t>Этот праздник считается самым главным праздником для всех верующих в Бога. Он - самый торжественный и самый радостный из всех праздников.</a:t>
            </a:r>
          </a:p>
          <a:p>
            <a:r>
              <a:rPr lang="ru-RU" dirty="0" smtClean="0"/>
              <a:t>А знаешь почему? Потому что в этот день случилось самое великое чудо на земле, которое дало людям надежду на вечную жизнь.</a:t>
            </a:r>
            <a:endParaRPr lang="ru-RU" dirty="0"/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История праздника.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- Дело в том, что когда-то давно на земле жил Иисус Христос - сын Бога. И пришёл Иисус Христос на землю, помочь людям и спасти их от смерти, чтобы их души не попали в ад.</a:t>
            </a:r>
            <a:endParaRPr lang="ru-RU" dirty="0"/>
          </a:p>
        </p:txBody>
      </p:sp>
      <p:pic>
        <p:nvPicPr>
          <p:cNvPr id="5" name="Содержимое 4" descr="402e_thumb_medium200_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916832"/>
            <a:ext cx="3096344" cy="4319400"/>
          </a:xfr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1268760"/>
            <a:ext cx="4038600" cy="4434840"/>
          </a:xfrm>
        </p:spPr>
        <p:txBody>
          <a:bodyPr/>
          <a:lstStyle/>
          <a:p>
            <a:r>
              <a:rPr lang="ru-RU" dirty="0" smtClean="0"/>
              <a:t>- Ад - это другой мир, в котором правит Дьявол. Душа в этом мире мучается в огне.</a:t>
            </a:r>
            <a:endParaRPr lang="ru-RU" dirty="0"/>
          </a:p>
        </p:txBody>
      </p:sp>
      <p:pic>
        <p:nvPicPr>
          <p:cNvPr id="5" name="Содержимое 4" descr="403e_thumb_medium200_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052736"/>
            <a:ext cx="3810288" cy="4248471"/>
          </a:xfr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476672"/>
            <a:ext cx="8208912" cy="273630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- Иисус Христос говорил людям, что, если они перестанут грешить, тогда Бог их простит. И после смерти их душа будет попадать в Рай, к Богу.</a:t>
            </a:r>
          </a:p>
          <a:p>
            <a:r>
              <a:rPr lang="ru-RU" dirty="0" smtClean="0"/>
              <a:t>- Иисус Христос объяснял всем людям, что для того, чтобы не грешить, нельзя делать плохих поступков, нельзя никого обижать, никогда нельзя обманывать, нужно всегда говорить только правду. Так всегда делал и сам Иисус Христос.</a:t>
            </a:r>
            <a:endParaRPr lang="ru-RU" dirty="0"/>
          </a:p>
        </p:txBody>
      </p:sp>
      <p:pic>
        <p:nvPicPr>
          <p:cNvPr id="5" name="Содержимое 4" descr="404ee_thumb_medium200_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19872" y="2924944"/>
            <a:ext cx="5476125" cy="3422578"/>
          </a:xfr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400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- Многим людям, и Царю, который правил в то время, это не нравилось. Царь не хотел, чтобы все люди становились лучше и знали правду, ведь тогда он не сможет править.</a:t>
            </a:r>
            <a:br>
              <a:rPr lang="ru-RU" dirty="0" smtClean="0"/>
            </a:br>
            <a:r>
              <a:rPr lang="ru-RU" dirty="0" smtClean="0"/>
              <a:t>И поэтому Царь приказал убить Иисуса Христа, если тот не перестанет делать людям добро. Но Иисус Христос не испугался. Он хотел, спасти людей, чтобы люди стали лучше, чтобы они перестали грешить и Бог их простил и пустил к себе в рай.</a:t>
            </a:r>
            <a:br>
              <a:rPr lang="ru-RU" dirty="0" smtClean="0"/>
            </a:br>
            <a:r>
              <a:rPr lang="ru-RU" dirty="0" smtClean="0"/>
              <a:t>В то время самое страшное и позорное наказание было распятие на кресте, потому что так убивали только бандитов.</a:t>
            </a:r>
            <a:br>
              <a:rPr lang="ru-RU" dirty="0" smtClean="0"/>
            </a:br>
            <a:r>
              <a:rPr lang="ru-RU" dirty="0" smtClean="0"/>
              <a:t>И, чтобы испугать людей, которые хотели стать хорошими, и убедить всех, что Иисус Христос обманщик, его тоже, как бандита, распяли на кресте.</a:t>
            </a:r>
            <a:endParaRPr lang="ru-RU" dirty="0"/>
          </a:p>
        </p:txBody>
      </p:sp>
      <p:pic>
        <p:nvPicPr>
          <p:cNvPr id="5" name="Содержимое 4" descr="406e_thumb_medium200_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27870" y="1340768"/>
            <a:ext cx="4338332" cy="5271074"/>
          </a:xfr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8640960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- После смерти Иисуса Христа положили в специальное место для мёртвых – гробницу.</a:t>
            </a:r>
            <a:br>
              <a:rPr lang="ru-RU" dirty="0" smtClean="0"/>
            </a:br>
            <a:r>
              <a:rPr lang="ru-RU" dirty="0" smtClean="0"/>
              <a:t>А через три дня и три ночи Иисус Христос воскрес из мёртвых. Тем самым доказал людям, что всё, что он говорил правда и, что если не грешить, то Бог откроет для них Рай. И после </a:t>
            </a:r>
          </a:p>
          <a:p>
            <a:pPr>
              <a:buNone/>
            </a:pPr>
            <a:r>
              <a:rPr lang="ru-RU" dirty="0" smtClean="0"/>
              <a:t> смерти их душа сможет там</a:t>
            </a:r>
          </a:p>
          <a:p>
            <a:pPr>
              <a:buNone/>
            </a:pPr>
            <a:r>
              <a:rPr lang="ru-RU" dirty="0" smtClean="0"/>
              <a:t> жить ещё лучше. </a:t>
            </a:r>
          </a:p>
          <a:p>
            <a:pPr>
              <a:buNone/>
            </a:pPr>
            <a:r>
              <a:rPr lang="ru-RU" dirty="0" smtClean="0"/>
              <a:t>У всех  людей появилась</a:t>
            </a:r>
          </a:p>
          <a:p>
            <a:pPr>
              <a:buNone/>
            </a:pPr>
            <a:r>
              <a:rPr lang="ru-RU" dirty="0" smtClean="0"/>
              <a:t> уверенность, что их душа</a:t>
            </a:r>
          </a:p>
          <a:p>
            <a:pPr>
              <a:buNone/>
            </a:pPr>
            <a:r>
              <a:rPr lang="ru-RU" dirty="0" smtClean="0"/>
              <a:t> может быть бессмертна, </a:t>
            </a:r>
          </a:p>
          <a:p>
            <a:pPr>
              <a:buNone/>
            </a:pPr>
            <a:r>
              <a:rPr lang="ru-RU" dirty="0" smtClean="0"/>
              <a:t>если они станут лучше.</a:t>
            </a:r>
            <a:endParaRPr lang="ru-RU" dirty="0"/>
          </a:p>
        </p:txBody>
      </p:sp>
      <p:pic>
        <p:nvPicPr>
          <p:cNvPr id="5" name="Содержимое 4" descr="406ee_thumb_medium200_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11490" y="2996953"/>
            <a:ext cx="4189232" cy="3312368"/>
          </a:xfr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340768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День, когда Иисус Христос воскрес, назвали Пасхой. </a:t>
            </a:r>
          </a:p>
          <a:p>
            <a:r>
              <a:rPr lang="ru-RU" dirty="0" smtClean="0"/>
              <a:t> И он стал самым радостным и счастливым днём для всех людей.</a:t>
            </a:r>
            <a:br>
              <a:rPr lang="ru-RU" dirty="0" smtClean="0"/>
            </a:br>
            <a:r>
              <a:rPr lang="ru-RU" dirty="0" smtClean="0"/>
              <a:t>Именно поэтому</a:t>
            </a:r>
          </a:p>
          <a:p>
            <a:r>
              <a:rPr lang="ru-RU" dirty="0" smtClean="0"/>
              <a:t> первое, что надо</a:t>
            </a:r>
          </a:p>
          <a:p>
            <a:r>
              <a:rPr lang="ru-RU" dirty="0" smtClean="0"/>
              <a:t> произносить, в день </a:t>
            </a:r>
          </a:p>
          <a:p>
            <a:r>
              <a:rPr lang="ru-RU" dirty="0" smtClean="0"/>
              <a:t>Пасхи, когда видите</a:t>
            </a:r>
          </a:p>
          <a:p>
            <a:r>
              <a:rPr lang="ru-RU" dirty="0" smtClean="0"/>
              <a:t> кого-то:</a:t>
            </a:r>
          </a:p>
          <a:p>
            <a:r>
              <a:rPr lang="ru-RU" dirty="0" smtClean="0"/>
              <a:t> «Иисус </a:t>
            </a:r>
            <a:r>
              <a:rPr lang="ru-RU" dirty="0" err="1" smtClean="0"/>
              <a:t>воскресе</a:t>
            </a:r>
            <a:r>
              <a:rPr lang="ru-RU" dirty="0" smtClean="0"/>
              <a:t>», </a:t>
            </a:r>
          </a:p>
          <a:p>
            <a:r>
              <a:rPr lang="ru-RU" dirty="0" smtClean="0"/>
              <a:t>а в ответ Вам должны </a:t>
            </a:r>
          </a:p>
          <a:p>
            <a:r>
              <a:rPr lang="ru-RU" dirty="0" smtClean="0"/>
              <a:t>сказать:</a:t>
            </a:r>
          </a:p>
          <a:p>
            <a:r>
              <a:rPr lang="ru-RU" dirty="0" smtClean="0"/>
              <a:t> «Воистину </a:t>
            </a:r>
            <a:r>
              <a:rPr lang="ru-RU" dirty="0" err="1" smtClean="0"/>
              <a:t>воскресе</a:t>
            </a:r>
            <a:r>
              <a:rPr lang="ru-RU" dirty="0" smtClean="0"/>
              <a:t>». И наоборот.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86138542_86043038_1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98884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Символы Пасхи.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754760" cy="443484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hlinkClick r:id="rId2" tooltip="Как красить яйца на Пасху"/>
              </a:rPr>
              <a:t>Символ - яичко.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Яичко стало символом Пасхи, потому что Иисус Христос возродился к новой жизни из гробницы. А из скорлупы яйца рождается новая жизнь.</a:t>
            </a:r>
            <a:br>
              <a:rPr lang="ru-RU" dirty="0" smtClean="0"/>
            </a:br>
            <a:r>
              <a:rPr lang="ru-RU" dirty="0" smtClean="0"/>
              <a:t>Яйца раньше красили только в красный цвет, так как красный цвет означает кровь, которую пролил Иисус Христос на кресте, отстаивая жизнь людей.</a:t>
            </a:r>
            <a:endParaRPr lang="ru-RU" dirty="0"/>
          </a:p>
        </p:txBody>
      </p:sp>
      <p:pic>
        <p:nvPicPr>
          <p:cNvPr id="5" name="Содержимое 4" descr="407e_thumb_medium200_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99" y="2060848"/>
            <a:ext cx="4737367" cy="3888431"/>
          </a:xfr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0B9B74"/>
      </a:accent4>
      <a:accent5>
        <a:srgbClr val="7CCA62"/>
      </a:accent5>
      <a:accent6>
        <a:srgbClr val="A5C249"/>
      </a:accent6>
      <a:hlink>
        <a:srgbClr val="FFFF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</TotalTime>
  <Words>611</Words>
  <Application>Microsoft Office PowerPoint</Application>
  <PresentationFormat>Экран (4:3)</PresentationFormat>
  <Paragraphs>58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Рассказ детям                           «СВЕТЛЫЙ ПРАЗДНИК ПАСХИ»</vt:lpstr>
      <vt:lpstr>Вступление:</vt:lpstr>
      <vt:lpstr>История праздника.</vt:lpstr>
      <vt:lpstr>Слайд 4</vt:lpstr>
      <vt:lpstr>Слайд 5</vt:lpstr>
      <vt:lpstr>Слайд 6</vt:lpstr>
      <vt:lpstr>Слайд 7</vt:lpstr>
      <vt:lpstr>Слайд 8</vt:lpstr>
      <vt:lpstr>Символы Пасхи.</vt:lpstr>
      <vt:lpstr>Символы Пасхи.</vt:lpstr>
      <vt:lpstr>Символы Пасхи.</vt:lpstr>
      <vt:lpstr>Как празднуют Пасху?</vt:lpstr>
      <vt:lpstr>Пасхальные игры.</vt:lpstr>
      <vt:lpstr>Пасхальные игры.</vt:lpstr>
      <vt:lpstr>Пасхальные игры.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СВЕТЛЫЙ ПРАЗДНИК ПАСХИ</dc:title>
  <dc:creator>Таня</dc:creator>
  <cp:lastModifiedBy>Никифоровы</cp:lastModifiedBy>
  <cp:revision>17</cp:revision>
  <dcterms:created xsi:type="dcterms:W3CDTF">2015-04-03T19:22:54Z</dcterms:created>
  <dcterms:modified xsi:type="dcterms:W3CDTF">2021-10-16T21:04:52Z</dcterms:modified>
</cp:coreProperties>
</file>